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8EE240-EC55-4B0F-A0EC-B48627D1A577}" v="436" dt="2024-04-18T13:36:22.9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3" autoAdjust="0"/>
    <p:restoredTop sz="96623" autoAdjust="0"/>
  </p:normalViewPr>
  <p:slideViewPr>
    <p:cSldViewPr snapToGrid="0">
      <p:cViewPr varScale="1">
        <p:scale>
          <a:sx n="117" d="100"/>
          <a:sy n="117" d="100"/>
        </p:scale>
        <p:origin x="12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8F4DFC5-E278-45BD-8C86-73EFA730B6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716496A-7374-4DA6-9B5D-E2BB0AC3CF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9DFA32-3086-456A-908E-517273C9B9CF}" type="datetime1">
              <a:rPr lang="ru-RU" smtClean="0"/>
              <a:t>18.04.2024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B18F4BD-F1C3-4A35-8D73-CD5398895F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D9A6A4-5386-4A58-A887-D0FA63008E5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0D45F-9DBE-4332-992B-8E59AFFEB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4464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CFCF5-89C6-4F5F-83E2-3B94554EBFAF}" type="datetime1">
              <a:rPr lang="ru-RU" smtClean="0"/>
              <a:pPr/>
              <a:t>18.04.2024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Щелкните, чтобы изменить стили текста образца слайда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AC3529-9EB8-4093-9B6B-A4685D336D3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025273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AC3529-9EB8-4093-9B6B-A4685D336D3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0389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F8595B-9DBD-4041-8F66-AB8726308C58}" type="datetime1">
              <a:rPr lang="ru-RU" noProof="0" smtClean="0"/>
              <a:t>18.04.2024</a:t>
            </a:fld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5CA10B-1F12-4617-BEB4-C0A9411D9269}" type="datetime1">
              <a:rPr lang="ru-RU" noProof="0" smtClean="0"/>
              <a:t>18.04.2024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AA6825-6127-4637-B72C-C3AC3780FAD8}" type="datetime1">
              <a:rPr lang="ru-RU" noProof="0" smtClean="0"/>
              <a:t>18.04.2024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BD59A8-C393-4E06-9D1B-19B8D088A842}" type="datetime1">
              <a:rPr lang="ru-RU" noProof="0" smtClean="0"/>
              <a:t>18.04.2024</a:t>
            </a:fld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DE9FE7-6980-43A5-BE22-FDED6FC28500}" type="datetime1">
              <a:rPr lang="ru-RU" noProof="0" smtClean="0"/>
              <a:t>18.04.2024</a:t>
            </a:fld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39DC04-ED46-4F0C-BDB2-900C3B1935FE}" type="datetime1">
              <a:rPr lang="ru-RU" noProof="0" smtClean="0"/>
              <a:t>18.04.2024</a:t>
            </a:fld>
            <a:endParaRPr lang="ru-RU" noProof="0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7AE27B-C495-4283-9A22-AF05A51B5C75}" type="datetime1">
              <a:rPr lang="ru-RU" noProof="0" smtClean="0"/>
              <a:t>18.04.2024</a:t>
            </a:fld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8C3238-EA94-4F40-BF92-EA531A5C9AB8}" type="datetime1">
              <a:rPr lang="ru-RU" noProof="0" smtClean="0"/>
              <a:t>18.04.2024</a:t>
            </a:fld>
            <a:endParaRPr lang="ru-RU" noProof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EC7307-608D-43BB-8E86-8627538EC8E9}" type="datetime1">
              <a:rPr lang="ru-RU" noProof="0" smtClean="0"/>
              <a:t>18.04.2024</a:t>
            </a:fld>
            <a:endParaRPr lang="ru-RU" noProof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49A6E7-F24F-4D27-B663-4B9BA50104C1}" type="datetime1">
              <a:rPr lang="ru-RU" noProof="0" smtClean="0"/>
              <a:t>18.04.2024</a:t>
            </a:fld>
            <a:endParaRPr lang="ru-RU" noProof="0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DD8657C7-5D29-4D96-BBB0-A7486626B51E}" type="datetime1">
              <a:rPr lang="ru-RU" noProof="0" smtClean="0"/>
              <a:t>18.04.2024</a:t>
            </a:fld>
            <a:endParaRPr lang="ru-RU" noProof="0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0" smtClean="0"/>
              <a:t>‹#›</a:t>
            </a:fld>
            <a:endParaRPr lang="ru-RU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EF2B85EF-ACCE-4117-9ED7-05147DBC5241}" type="datetime1">
              <a:rPr lang="ru-RU" noProof="0" smtClean="0"/>
              <a:t>18.04.2024</a:t>
            </a:fld>
            <a:endParaRPr lang="ru-RU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ru-RU" noProof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A7A6979-0714-4377-B894-6BE4C2D6E202}" type="slidenum">
              <a:rPr lang="ru-RU" noProof="0" smtClean="0"/>
              <a:pPr/>
              <a:t>‹#›</a:t>
            </a:fld>
            <a:endParaRPr lang="ru-RU" noProof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зарисовка, рисунок, графическая вставка, мультфильм&#10;&#10;Автоматически созданное описание">
            <a:extLst>
              <a:ext uri="{FF2B5EF4-FFF2-40B4-BE49-F238E27FC236}">
                <a16:creationId xmlns:a16="http://schemas.microsoft.com/office/drawing/2014/main" id="{18688D6E-EEF2-FF0B-295F-18F0FF1A81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24615" b="191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noFill/>
          <a:ln w="38100" cap="sq">
            <a:solidFill>
              <a:schemeClr val="tx1"/>
            </a:solidFill>
            <a:miter lim="800000"/>
          </a:ln>
        </p:spPr>
        <p:txBody>
          <a:bodyPr rtlCol="0" anchor="ctr">
            <a:normAutofit/>
          </a:bodyPr>
          <a:lstStyle/>
          <a:p>
            <a:pPr rtl="0"/>
            <a:r>
              <a:rPr lang="ru-RU" sz="4800" err="1">
                <a:solidFill>
                  <a:schemeClr val="tx1"/>
                </a:solidFill>
                <a:latin typeface="Century"/>
                <a:cs typeface="Calibri"/>
              </a:rPr>
              <a:t>Pythelperbot</a:t>
            </a:r>
            <a:endParaRPr lang="ru-RU" sz="4800" err="1">
              <a:solidFill>
                <a:schemeClr val="tx1"/>
              </a:solidFill>
              <a:latin typeface="Century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>
                <a:solidFill>
                  <a:schemeClr val="tx1"/>
                </a:solidFill>
                <a:latin typeface="Calibri"/>
                <a:cs typeface="Calibri"/>
              </a:rPr>
              <a:t>Авторы: Пигузов Арсений, Фурсов Иван</a:t>
            </a:r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440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лампочка, свет&#10;&#10;Автоматически созданное описание">
            <a:extLst>
              <a:ext uri="{FF2B5EF4-FFF2-40B4-BE49-F238E27FC236}">
                <a16:creationId xmlns:a16="http://schemas.microsoft.com/office/drawing/2014/main" id="{0FAA2652-EADD-9B1F-A13E-96A2B9676A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545" b="518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6C2580-26C6-FA43-31E0-46438836C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tx1"/>
                </a:solidFill>
                <a:latin typeface="Calibri"/>
                <a:cs typeface="Calibri"/>
              </a:rPr>
              <a:t>Идея</a:t>
            </a:r>
            <a:endParaRPr lang="ru-RU" sz="3600" dirty="0">
              <a:solidFill>
                <a:schemeClr val="tx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36CCCF-E239-CF7B-222B-A176F87BB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latin typeface="Corbel"/>
              </a:rPr>
              <a:t>Создать бота в соцсети Телеграм, который будет выполнять функции справочника и </a:t>
            </a:r>
            <a:r>
              <a:rPr lang="ru-RU" sz="2400" err="1">
                <a:latin typeface="Corbel"/>
              </a:rPr>
              <a:t>интерпритатора</a:t>
            </a:r>
            <a:r>
              <a:rPr lang="ru-RU" sz="2400" dirty="0">
                <a:latin typeface="Corbel"/>
              </a:rPr>
              <a:t> для Python, а так же будет включать в себя функцию регистрации и сохранение результатов выполненных программ.</a:t>
            </a:r>
          </a:p>
        </p:txBody>
      </p:sp>
    </p:spTree>
    <p:extLst>
      <p:ext uri="{BB962C8B-B14F-4D97-AF65-F5344CB8AC3E}">
        <p14:creationId xmlns:p14="http://schemas.microsoft.com/office/powerpoint/2010/main" val="2050199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shade val="100000"/>
                <a:satMod val="185000"/>
                <a:lumMod val="120000"/>
              </a:schemeClr>
            </a:gs>
            <a:gs pos="100000">
              <a:schemeClr val="bg1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меню&#10;&#10;Автоматически созданное описание">
            <a:extLst>
              <a:ext uri="{FF2B5EF4-FFF2-40B4-BE49-F238E27FC236}">
                <a16:creationId xmlns:a16="http://schemas.microsoft.com/office/drawing/2014/main" id="{6E2DF2C6-FABD-CB48-874A-D1C914F758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4150" b="15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A230B8-B960-3E36-684F-2E5DF1DA5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30000"/>
            </a:schemeClr>
          </a:solidFill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tx1"/>
                </a:solidFill>
                <a:latin typeface="Calibri"/>
                <a:cs typeface="Calibri"/>
              </a:rPr>
              <a:t>Использованные технологии</a:t>
            </a:r>
            <a:endParaRPr lang="ru-RU" sz="3600" dirty="0">
              <a:solidFill>
                <a:schemeClr val="tx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49E5C1-C7F0-C51B-B414-BF6CB8A5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z="2200" dirty="0">
                <a:latin typeface="Corbel"/>
              </a:rPr>
              <a:t>Для выполнения поставленных нами задач, мы использовали:</a:t>
            </a:r>
          </a:p>
          <a:p>
            <a:r>
              <a:rPr lang="ru-RU" sz="2200" err="1">
                <a:latin typeface="Corbel"/>
              </a:rPr>
              <a:t>Flask</a:t>
            </a:r>
            <a:r>
              <a:rPr lang="ru-RU" sz="2200" dirty="0">
                <a:latin typeface="Corbel"/>
              </a:rPr>
              <a:t> - для работы с сервером</a:t>
            </a:r>
          </a:p>
          <a:p>
            <a:r>
              <a:rPr lang="ru-RU" sz="2200" err="1">
                <a:latin typeface="Corbel"/>
              </a:rPr>
              <a:t>Datetime</a:t>
            </a:r>
            <a:r>
              <a:rPr lang="ru-RU" sz="2200" dirty="0">
                <a:latin typeface="Corbel"/>
              </a:rPr>
              <a:t> - для определения времени сохранения файла</a:t>
            </a:r>
          </a:p>
          <a:p>
            <a:r>
              <a:rPr lang="ru-RU" sz="2200" dirty="0">
                <a:latin typeface="Corbel"/>
              </a:rPr>
              <a:t>Приложение </a:t>
            </a:r>
            <a:r>
              <a:rPr lang="ru-RU" sz="2200" err="1">
                <a:latin typeface="Corbel"/>
              </a:rPr>
              <a:t>Telegram</a:t>
            </a:r>
            <a:r>
              <a:rPr lang="ru-RU" sz="2200" dirty="0">
                <a:latin typeface="Corbel"/>
              </a:rPr>
              <a:t> и одноимённую библиотеку - для создания бота и импорта в него нашего кода</a:t>
            </a:r>
          </a:p>
          <a:p>
            <a:r>
              <a:rPr lang="ru-RU" sz="2200" dirty="0">
                <a:latin typeface="Corbel"/>
              </a:rPr>
              <a:t>Нейросеть </a:t>
            </a:r>
            <a:r>
              <a:rPr lang="ru-RU" sz="2200" err="1">
                <a:latin typeface="Corbel"/>
              </a:rPr>
              <a:t>Midjorney</a:t>
            </a:r>
            <a:r>
              <a:rPr lang="ru-RU" sz="2200" dirty="0">
                <a:latin typeface="Corbel"/>
              </a:rPr>
              <a:t> - для создания логотипа бота</a:t>
            </a:r>
          </a:p>
        </p:txBody>
      </p:sp>
    </p:spTree>
    <p:extLst>
      <p:ext uri="{BB962C8B-B14F-4D97-AF65-F5344CB8AC3E}">
        <p14:creationId xmlns:p14="http://schemas.microsoft.com/office/powerpoint/2010/main" val="2611320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8BC6D5-0333-C3D9-321B-83E30A1D2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0090" y="1865621"/>
            <a:ext cx="3044952" cy="2166883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400" err="1">
                <a:latin typeface="+mj-lt"/>
              </a:rPr>
              <a:t>реализация</a:t>
            </a:r>
            <a:endParaRPr lang="en-US" sz="2400">
              <a:latin typeface="+mj-l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12C5A14-1953-477D-BF65-FC0358753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48863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AF0E4CB1-FEB8-1678-D504-B6123E8C7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1446" y="4477487"/>
            <a:ext cx="4124340" cy="2082791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, снимок экран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19A32D16-4D20-0107-1644-AAEC3F7C7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445" y="227831"/>
            <a:ext cx="3913528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238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shade val="100000"/>
                <a:satMod val="185000"/>
                <a:lumMod val="120000"/>
              </a:schemeClr>
            </a:gs>
            <a:gs pos="100000">
              <a:schemeClr val="bg1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Человеческое лицо, человек, снимок экрана, одежда&#10;&#10;Автоматически созданное описание">
            <a:extLst>
              <a:ext uri="{FF2B5EF4-FFF2-40B4-BE49-F238E27FC236}">
                <a16:creationId xmlns:a16="http://schemas.microsoft.com/office/drawing/2014/main" id="{55FA857E-345D-5A5A-C7C4-7D1BBE2CFC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693F28-716A-5F33-CE0E-1EE5F4BCA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30000"/>
            </a:schemeClr>
          </a:solidFill>
          <a:ln>
            <a:solidFill>
              <a:srgbClr val="FFFFFF"/>
            </a:solidFill>
          </a:ln>
        </p:spPr>
        <p:txBody>
          <a:bodyPr>
            <a:noAutofit/>
          </a:bodyPr>
          <a:lstStyle/>
          <a:p>
            <a:r>
              <a:rPr lang="ru-RU" sz="3600" dirty="0">
                <a:solidFill>
                  <a:schemeClr val="tx1"/>
                </a:solidFill>
                <a:latin typeface="Calibri"/>
                <a:cs typeface="Calibri"/>
              </a:rPr>
              <a:t>Что можно добавить в будущем</a:t>
            </a:r>
            <a:endParaRPr lang="ru-RU" sz="3600" dirty="0">
              <a:solidFill>
                <a:schemeClr val="tx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92A0C1-E364-8095-54C1-E897FA636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latin typeface="Corbel"/>
              </a:rPr>
              <a:t>В будущем, можно реализовать открытие обучающих видео, а так же поиск документации функций по их названию</a:t>
            </a:r>
          </a:p>
        </p:txBody>
      </p:sp>
    </p:spTree>
    <p:extLst>
      <p:ext uri="{BB962C8B-B14F-4D97-AF65-F5344CB8AC3E}">
        <p14:creationId xmlns:p14="http://schemas.microsoft.com/office/powerpoint/2010/main" val="4191891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Посылка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TF00001246</Template>
  <TotalTime>0</TotalTime>
  <Words>1</Words>
  <Application>Microsoft Office PowerPoint</Application>
  <PresentationFormat>Широкоэкранный</PresentationFormat>
  <Paragraphs>1</Paragraphs>
  <Slides>5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Посылка</vt:lpstr>
      <vt:lpstr>Pythelperbot</vt:lpstr>
      <vt:lpstr>Идея</vt:lpstr>
      <vt:lpstr>Использованные технологии</vt:lpstr>
      <vt:lpstr>реализация</vt:lpstr>
      <vt:lpstr>Что можно добавить в будущем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142</cp:revision>
  <dcterms:created xsi:type="dcterms:W3CDTF">2024-04-08T09:47:17Z</dcterms:created>
  <dcterms:modified xsi:type="dcterms:W3CDTF">2024-04-18T13:38:26Z</dcterms:modified>
</cp:coreProperties>
</file>

<file path=docProps/thumbnail.jpeg>
</file>